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4" r:id="rId1"/>
  </p:sldMasterIdLst>
  <p:sldIdLst>
    <p:sldId id="258" r:id="rId2"/>
    <p:sldId id="259" r:id="rId3"/>
    <p:sldId id="257" r:id="rId4"/>
    <p:sldId id="262" r:id="rId5"/>
    <p:sldId id="263" r:id="rId6"/>
    <p:sldId id="265" r:id="rId7"/>
    <p:sldId id="264" r:id="rId8"/>
    <p:sldId id="260" r:id="rId9"/>
    <p:sldId id="261" r:id="rId10"/>
    <p:sldId id="266" r:id="rId11"/>
    <p:sldId id="267" r:id="rId12"/>
  </p:sldIdLst>
  <p:sldSz cx="9144000" cy="6858000" type="screen4x3"/>
  <p:notesSz cx="6858000" cy="9144000"/>
  <p:defaultTextStyle>
    <a:defPPr>
      <a:defRPr lang="en-US"/>
    </a:defPPr>
    <a:lvl1pPr marL="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1pPr>
    <a:lvl2pPr marL="34290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2pPr>
    <a:lvl3pPr marL="68580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3pPr>
    <a:lvl4pPr marL="102870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4pPr>
    <a:lvl5pPr marL="137160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5pPr>
    <a:lvl6pPr marL="171450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6pPr>
    <a:lvl7pPr marL="205740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7pPr>
    <a:lvl8pPr marL="240030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8pPr>
    <a:lvl9pPr marL="2743200" algn="l" defTabSz="685800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3634" userDrawn="1">
          <p15:clr>
            <a:srgbClr val="A4A3A4"/>
          </p15:clr>
        </p15:guide>
        <p15:guide id="2" pos="385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9832C"/>
    <a:srgbClr val="00A5D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3559"/>
    <p:restoredTop sz="94620"/>
  </p:normalViewPr>
  <p:slideViewPr>
    <p:cSldViewPr snapToGrid="0" snapToObjects="1">
      <p:cViewPr varScale="1">
        <p:scale>
          <a:sx n="110" d="100"/>
          <a:sy n="110" d="100"/>
        </p:scale>
        <p:origin x="1764" y="102"/>
      </p:cViewPr>
      <p:guideLst>
        <p:guide orient="horz" pos="3634"/>
        <p:guide pos="385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jpg"/><Relationship Id="rId4" Type="http://schemas.openxmlformats.org/officeDocument/2006/relationships/image" Target="../media/image4.emf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jpg"/><Relationship Id="rId4" Type="http://schemas.openxmlformats.org/officeDocument/2006/relationships/image" Target="../media/image4.emf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 userDrawn="1"/>
        </p:nvGrpSpPr>
        <p:grpSpPr>
          <a:xfrm>
            <a:off x="-693965" y="-133489"/>
            <a:ext cx="10531929" cy="7014390"/>
            <a:chOff x="-693965" y="-133489"/>
            <a:chExt cx="10531929" cy="7014390"/>
          </a:xfrm>
        </p:grpSpPr>
        <p:pic>
          <p:nvPicPr>
            <p:cNvPr id="8" name="Picture 7"/>
            <p:cNvPicPr>
              <a:picLocks noChangeAspect="1"/>
            </p:cNvPicPr>
            <p:nvPr userDrawn="1"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1809504"/>
              <a:ext cx="9144000" cy="5071397"/>
            </a:xfrm>
            <a:prstGeom prst="rect">
              <a:avLst/>
            </a:prstGeom>
          </p:spPr>
        </p:pic>
        <p:pic>
          <p:nvPicPr>
            <p:cNvPr id="9" name="Picture 8"/>
            <p:cNvPicPr>
              <a:picLocks noChangeAspect="1"/>
            </p:cNvPicPr>
            <p:nvPr userDrawn="1"/>
          </p:nvPicPr>
          <p:blipFill>
            <a:blip r:embed="rId3"/>
            <a:stretch>
              <a:fillRect/>
            </a:stretch>
          </p:blipFill>
          <p:spPr>
            <a:xfrm>
              <a:off x="-693965" y="-133489"/>
              <a:ext cx="10531929" cy="3356329"/>
            </a:xfrm>
            <a:prstGeom prst="rect">
              <a:avLst/>
            </a:prstGeom>
          </p:spPr>
        </p:pic>
        <p:pic>
          <p:nvPicPr>
            <p:cNvPr id="10" name="Picture 9"/>
            <p:cNvPicPr>
              <a:picLocks noChangeAspect="1"/>
            </p:cNvPicPr>
            <p:nvPr userDrawn="1"/>
          </p:nvPicPr>
          <p:blipFill>
            <a:blip r:embed="rId4">
              <a:alphaModFix amt="35000"/>
            </a:blip>
            <a:stretch>
              <a:fillRect/>
            </a:stretch>
          </p:blipFill>
          <p:spPr>
            <a:xfrm>
              <a:off x="-21512" y="0"/>
              <a:ext cx="5280660" cy="6858000"/>
            </a:xfrm>
            <a:prstGeom prst="rect">
              <a:avLst/>
            </a:prstGeom>
          </p:spPr>
        </p:pic>
        <p:pic>
          <p:nvPicPr>
            <p:cNvPr id="11" name="Picture 10"/>
            <p:cNvPicPr>
              <a:picLocks noChangeAspect="1"/>
            </p:cNvPicPr>
            <p:nvPr userDrawn="1"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167701" y="337564"/>
              <a:ext cx="2534103" cy="1285643"/>
            </a:xfrm>
            <a:prstGeom prst="rect">
              <a:avLst/>
            </a:prstGeom>
          </p:spPr>
        </p:pic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93695" y="2160001"/>
            <a:ext cx="5013097" cy="1062840"/>
          </a:xfrm>
        </p:spPr>
        <p:txBody>
          <a:bodyPr anchor="t">
            <a:normAutofit/>
          </a:bodyPr>
          <a:lstStyle>
            <a:lvl1pPr algn="r">
              <a:defRPr sz="3400"/>
            </a:lvl1pPr>
          </a:lstStyle>
          <a:p>
            <a:r>
              <a:rPr lang="en-US" dirty="0" smtClean="0"/>
              <a:t>Click to edit Master title style</a:t>
            </a:r>
            <a:endParaRPr lang="en-IE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693694" y="3222840"/>
            <a:ext cx="5013097" cy="471053"/>
          </a:xfrm>
        </p:spPr>
        <p:txBody>
          <a:bodyPr/>
          <a:lstStyle>
            <a:lvl1pPr marL="0" indent="0" algn="r">
              <a:buNone/>
              <a:defRPr sz="1800">
                <a:solidFill>
                  <a:schemeClr val="tx1"/>
                </a:solidFill>
              </a:defRPr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dirty="0" smtClean="0"/>
              <a:t>Click to edit Master subtitle style</a:t>
            </a:r>
            <a:endParaRPr lang="en-IE" dirty="0"/>
          </a:p>
        </p:txBody>
      </p:sp>
      <p:sp>
        <p:nvSpPr>
          <p:cNvPr id="12" name="Title 1"/>
          <p:cNvSpPr txBox="1">
            <a:spLocks/>
          </p:cNvSpPr>
          <p:nvPr userDrawn="1"/>
        </p:nvSpPr>
        <p:spPr>
          <a:xfrm>
            <a:off x="685800" y="1122363"/>
            <a:ext cx="7772400" cy="2387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6608585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_O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1287480"/>
            <a:ext cx="9174480" cy="5570520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-640956" y="123058"/>
            <a:ext cx="10531929" cy="335632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>
            <a:alphaModFix amt="35000"/>
          </a:blip>
          <a:stretch>
            <a:fillRect/>
          </a:stretch>
        </p:blipFill>
        <p:spPr>
          <a:xfrm>
            <a:off x="-21512" y="0"/>
            <a:ext cx="5280660" cy="6858000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67701" y="337564"/>
            <a:ext cx="2534103" cy="1285643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 userDrawn="1">
            <p:ph type="ctrTitle"/>
          </p:nvPr>
        </p:nvSpPr>
        <p:spPr>
          <a:xfrm>
            <a:off x="3693695" y="2160001"/>
            <a:ext cx="5013097" cy="1062840"/>
          </a:xfrm>
        </p:spPr>
        <p:txBody>
          <a:bodyPr anchor="t">
            <a:normAutofit/>
          </a:bodyPr>
          <a:lstStyle>
            <a:lvl1pPr algn="r">
              <a:defRPr sz="3400"/>
            </a:lvl1pPr>
          </a:lstStyle>
          <a:p>
            <a:r>
              <a:rPr lang="en-US" dirty="0" smtClean="0"/>
              <a:t>Click to edit Master title style</a:t>
            </a:r>
            <a:endParaRPr lang="en-IE" dirty="0"/>
          </a:p>
        </p:txBody>
      </p:sp>
      <p:sp>
        <p:nvSpPr>
          <p:cNvPr id="3" name="Subtitle 2"/>
          <p:cNvSpPr>
            <a:spLocks noGrp="1"/>
          </p:cNvSpPr>
          <p:nvPr userDrawn="1">
            <p:ph type="subTitle" idx="1"/>
          </p:nvPr>
        </p:nvSpPr>
        <p:spPr>
          <a:xfrm>
            <a:off x="3693694" y="3222840"/>
            <a:ext cx="5013097" cy="471053"/>
          </a:xfrm>
        </p:spPr>
        <p:txBody>
          <a:bodyPr/>
          <a:lstStyle>
            <a:lvl1pPr marL="0" indent="0" algn="r">
              <a:buNone/>
              <a:defRPr sz="1800">
                <a:solidFill>
                  <a:schemeClr val="tx1"/>
                </a:solidFill>
              </a:defRPr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dirty="0" smtClean="0"/>
              <a:t>Click to edit Master subtitle style</a:t>
            </a:r>
            <a:endParaRPr lang="en-IE" dirty="0"/>
          </a:p>
        </p:txBody>
      </p:sp>
      <p:sp>
        <p:nvSpPr>
          <p:cNvPr id="12" name="Title 1"/>
          <p:cNvSpPr txBox="1">
            <a:spLocks/>
          </p:cNvSpPr>
          <p:nvPr userDrawn="1"/>
        </p:nvSpPr>
        <p:spPr>
          <a:xfrm>
            <a:off x="685800" y="1122363"/>
            <a:ext cx="7772400" cy="2387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4124470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>
            <a:lvl1pPr marL="0" indent="0">
              <a:buNone/>
              <a:defRPr sz="1400" b="1">
                <a:solidFill>
                  <a:schemeClr val="accent1"/>
                </a:solidFill>
              </a:defRPr>
            </a:lvl1pPr>
            <a:lvl2pPr marL="342900" indent="0">
              <a:buNone/>
              <a:defRPr sz="1400" b="1"/>
            </a:lvl2pPr>
            <a:lvl3pPr marL="685800" indent="0">
              <a:buNone/>
              <a:defRPr sz="1400" b="1"/>
            </a:lvl3pPr>
            <a:lvl4pPr marL="1028700" indent="0">
              <a:buNone/>
              <a:defRPr sz="1400" b="1"/>
            </a:lvl4pPr>
            <a:lvl5pPr marL="1371600" indent="0">
              <a:buNone/>
              <a:defRPr sz="1400" b="1"/>
            </a:lvl5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48FC11-587D-6145-BBB7-CFD62C11105C}" type="datetimeFigureOut">
              <a:rPr lang="en-US" smtClean="0"/>
              <a:t>2/22/2019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1BD290-CB30-3648-9672-80B6359ACDE5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133329" y="6230557"/>
            <a:ext cx="1362671" cy="41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999153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E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48FC11-587D-6145-BBB7-CFD62C11105C}" type="datetimeFigureOut">
              <a:rPr lang="en-US" smtClean="0"/>
              <a:t>2/22/2019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1BD290-CB30-3648-9672-80B6359ACDE5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133329" y="6230557"/>
            <a:ext cx="1362671" cy="41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355100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u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2704097" cy="2160000"/>
          </a:xfrm>
        </p:spPr>
        <p:txBody>
          <a:bodyPr>
            <a:normAutofit/>
          </a:bodyPr>
          <a:lstStyle>
            <a:lvl1pPr marL="0" indent="0">
              <a:buNone/>
              <a:defRPr sz="1400" b="1"/>
            </a:lvl1pPr>
            <a:lvl2pPr marL="342900" indent="0">
              <a:buNone/>
              <a:defRPr sz="1400" b="1"/>
            </a:lvl2pPr>
            <a:lvl3pPr marL="685800" indent="0">
              <a:buNone/>
              <a:defRPr sz="1400" b="1"/>
            </a:lvl3pPr>
            <a:lvl4pPr marL="1028700" indent="0">
              <a:buNone/>
              <a:defRPr sz="1400" b="1"/>
            </a:lvl4pPr>
            <a:lvl5pPr marL="1371600" indent="0">
              <a:buNone/>
              <a:defRPr sz="1400" b="1"/>
            </a:lvl5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41032" y="1825625"/>
            <a:ext cx="5074318" cy="2160000"/>
          </a:xfrm>
        </p:spPr>
        <p:txBody>
          <a:bodyPr>
            <a:normAutofit/>
          </a:bodyPr>
          <a:lstStyle>
            <a:lvl1pPr>
              <a:defRPr sz="1400" b="1">
                <a:solidFill>
                  <a:schemeClr val="tx2"/>
                </a:solidFill>
              </a:defRPr>
            </a:lvl1pPr>
            <a:lvl2pPr>
              <a:defRPr sz="1400" b="1">
                <a:solidFill>
                  <a:schemeClr val="tx2"/>
                </a:solidFill>
              </a:defRPr>
            </a:lvl2pPr>
            <a:lvl3pPr>
              <a:defRPr sz="1400" b="1">
                <a:solidFill>
                  <a:schemeClr val="tx2"/>
                </a:solidFill>
              </a:defRPr>
            </a:lvl3pPr>
            <a:lvl4pPr>
              <a:defRPr sz="1400" b="1">
                <a:solidFill>
                  <a:schemeClr val="tx2"/>
                </a:solidFill>
              </a:defRPr>
            </a:lvl4pPr>
            <a:lvl5pPr>
              <a:defRPr sz="1400" b="1">
                <a:solidFill>
                  <a:schemeClr val="tx2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IE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48FC11-587D-6145-BBB7-CFD62C11105C}" type="datetimeFigureOut">
              <a:rPr lang="en-US" smtClean="0"/>
              <a:t>2/22/2019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1BD290-CB30-3648-9672-80B6359ACDE5}" type="slidenum">
              <a:rPr lang="en-US" smtClean="0"/>
              <a:t>‹#›</a:t>
            </a:fld>
            <a:endParaRPr lang="en-US"/>
          </a:p>
        </p:txBody>
      </p:sp>
      <p:sp>
        <p:nvSpPr>
          <p:cNvPr id="8" name="Content Placeholder 2"/>
          <p:cNvSpPr>
            <a:spLocks noGrp="1"/>
          </p:cNvSpPr>
          <p:nvPr>
            <p:ph sz="half" idx="13"/>
          </p:nvPr>
        </p:nvSpPr>
        <p:spPr>
          <a:xfrm>
            <a:off x="628650" y="4285800"/>
            <a:ext cx="3886200" cy="1440000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pPr lvl="0"/>
            <a:endParaRPr lang="en-IE" dirty="0"/>
          </a:p>
        </p:txBody>
      </p:sp>
      <p:sp>
        <p:nvSpPr>
          <p:cNvPr id="9" name="Content Placeholder 3"/>
          <p:cNvSpPr>
            <a:spLocks noGrp="1"/>
          </p:cNvSpPr>
          <p:nvPr>
            <p:ph sz="half" idx="14"/>
          </p:nvPr>
        </p:nvSpPr>
        <p:spPr>
          <a:xfrm>
            <a:off x="4629150" y="4285800"/>
            <a:ext cx="3886200" cy="1440000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pPr lvl="0"/>
            <a:endParaRPr lang="en-IE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133329" y="6230557"/>
            <a:ext cx="1362671" cy="41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770289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ur Content_Option">
    <p:bg>
      <p:bgPr>
        <a:blipFill dpi="0" rotWithShape="1">
          <a:blip r:embed="rId2" cstate="print">
            <a:lum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2160000"/>
          </a:xfrm>
        </p:spPr>
        <p:txBody>
          <a:bodyPr/>
          <a:lstStyle>
            <a:lvl1pPr marL="0" indent="0">
              <a:buNone/>
              <a:defRPr b="1">
                <a:solidFill>
                  <a:schemeClr val="accent3"/>
                </a:solidFill>
              </a:defRPr>
            </a:lvl1pPr>
            <a:lvl2pPr marL="342900" indent="0">
              <a:buNone/>
              <a:defRPr/>
            </a:lvl2pPr>
            <a:lvl3pPr marL="685800" indent="0">
              <a:buNone/>
              <a:defRPr/>
            </a:lvl3pPr>
            <a:lvl4pPr marL="1028700" indent="0">
              <a:buNone/>
              <a:defRPr/>
            </a:lvl4pPr>
            <a:lvl5pPr marL="1371600" indent="0">
              <a:buNone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2160000"/>
          </a:xfrm>
        </p:spPr>
        <p:txBody>
          <a:bodyPr/>
          <a:lstStyle>
            <a:lvl1pPr marL="0" indent="0">
              <a:buNone/>
              <a:defRPr>
                <a:solidFill>
                  <a:schemeClr val="accent3"/>
                </a:solidFill>
              </a:defRPr>
            </a:lvl1pPr>
            <a:lvl2pPr>
              <a:defRPr>
                <a:solidFill>
                  <a:schemeClr val="accent3"/>
                </a:solidFill>
              </a:defRPr>
            </a:lvl2pPr>
            <a:lvl3pPr>
              <a:defRPr>
                <a:solidFill>
                  <a:schemeClr val="accent3"/>
                </a:solidFill>
              </a:defRPr>
            </a:lvl3pPr>
            <a:lvl4pPr>
              <a:defRPr>
                <a:solidFill>
                  <a:schemeClr val="accent3"/>
                </a:solidFill>
              </a:defRPr>
            </a:lvl4pPr>
            <a:lvl5pPr>
              <a:defRPr>
                <a:solidFill>
                  <a:schemeClr val="accent3"/>
                </a:solidFill>
              </a:defRPr>
            </a:lvl5pPr>
          </a:lstStyle>
          <a:p>
            <a:pPr lvl="0"/>
            <a:endParaRPr lang="en-IE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48FC11-587D-6145-BBB7-CFD62C11105C}" type="datetimeFigureOut">
              <a:rPr lang="en-US" smtClean="0"/>
              <a:t>2/22/2019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1BD290-CB30-3648-9672-80B6359ACDE5}" type="slidenum">
              <a:rPr lang="en-US" smtClean="0"/>
              <a:t>‹#›</a:t>
            </a:fld>
            <a:endParaRPr lang="en-US"/>
          </a:p>
        </p:txBody>
      </p:sp>
      <p:sp>
        <p:nvSpPr>
          <p:cNvPr id="8" name="Content Placeholder 2"/>
          <p:cNvSpPr>
            <a:spLocks noGrp="1"/>
          </p:cNvSpPr>
          <p:nvPr>
            <p:ph sz="half" idx="13"/>
          </p:nvPr>
        </p:nvSpPr>
        <p:spPr>
          <a:xfrm>
            <a:off x="628650" y="4285800"/>
            <a:ext cx="3886200" cy="1440000"/>
          </a:xfrm>
        </p:spPr>
        <p:txBody>
          <a:bodyPr>
            <a:normAutofit/>
          </a:bodyPr>
          <a:lstStyle>
            <a:lvl1pPr marL="0" indent="0">
              <a:buNone/>
              <a:defRPr sz="1700" b="1">
                <a:solidFill>
                  <a:schemeClr val="accent1"/>
                </a:solidFill>
              </a:defRPr>
            </a:lvl1pPr>
          </a:lstStyle>
          <a:p>
            <a:pPr lvl="0"/>
            <a:endParaRPr lang="en-IE" dirty="0"/>
          </a:p>
        </p:txBody>
      </p:sp>
      <p:sp>
        <p:nvSpPr>
          <p:cNvPr id="9" name="Content Placeholder 3"/>
          <p:cNvSpPr>
            <a:spLocks noGrp="1"/>
          </p:cNvSpPr>
          <p:nvPr>
            <p:ph sz="half" idx="14"/>
          </p:nvPr>
        </p:nvSpPr>
        <p:spPr>
          <a:xfrm>
            <a:off x="4629150" y="4285800"/>
            <a:ext cx="3886200" cy="1440000"/>
          </a:xfrm>
        </p:spPr>
        <p:txBody>
          <a:bodyPr>
            <a:normAutofit/>
          </a:bodyPr>
          <a:lstStyle>
            <a:lvl1pPr marL="0" indent="0">
              <a:buNone/>
              <a:defRPr sz="1700">
                <a:solidFill>
                  <a:schemeClr val="accent5"/>
                </a:solidFill>
              </a:defRPr>
            </a:lvl1pPr>
          </a:lstStyle>
          <a:p>
            <a:pPr lvl="0"/>
            <a:endParaRPr lang="en-IE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133329" y="6230557"/>
            <a:ext cx="1362671" cy="41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0533185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ur Content_Dark">
    <p:bg>
      <p:bgPr>
        <a:blipFill dpi="0" rotWithShape="1">
          <a:blip r:embed="rId2" cstate="print">
            <a:lum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I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2160000"/>
          </a:xfrm>
        </p:spPr>
        <p:txBody>
          <a:bodyPr>
            <a:noAutofit/>
          </a:bodyPr>
          <a:lstStyle>
            <a:lvl1pPr marL="0" indent="0">
              <a:buNone/>
              <a:defRPr sz="2400" b="1">
                <a:solidFill>
                  <a:schemeClr val="tx2"/>
                </a:solidFill>
              </a:defRPr>
            </a:lvl1pPr>
            <a:lvl2pPr>
              <a:defRPr sz="2400"/>
            </a:lvl2pPr>
            <a:lvl3pPr>
              <a:defRPr sz="2400"/>
            </a:lvl3pPr>
            <a:lvl4pPr>
              <a:defRPr sz="2400"/>
            </a:lvl4pPr>
            <a:lvl5pPr>
              <a:defRPr sz="2400"/>
            </a:lvl5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2160000"/>
          </a:xfrm>
        </p:spPr>
        <p:txBody>
          <a:bodyPr/>
          <a:lstStyle>
            <a:lvl1pPr marL="0" indent="0">
              <a:buNone/>
              <a:defRPr>
                <a:solidFill>
                  <a:schemeClr val="tx2"/>
                </a:solidFill>
              </a:defRPr>
            </a:lvl1pPr>
          </a:lstStyle>
          <a:p>
            <a:pPr lvl="0"/>
            <a:endParaRPr lang="en-IE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C348FC11-587D-6145-BBB7-CFD62C11105C}" type="datetimeFigureOut">
              <a:rPr lang="en-US" smtClean="0"/>
              <a:pPr/>
              <a:t>2/22/2019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CD1BD290-CB30-3648-9672-80B6359ACDE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2"/>
          <p:cNvSpPr>
            <a:spLocks noGrp="1"/>
          </p:cNvSpPr>
          <p:nvPr>
            <p:ph sz="half" idx="13"/>
          </p:nvPr>
        </p:nvSpPr>
        <p:spPr>
          <a:xfrm>
            <a:off x="628650" y="4285800"/>
            <a:ext cx="3886200" cy="1440000"/>
          </a:xfrm>
        </p:spPr>
        <p:txBody>
          <a:bodyPr>
            <a:normAutofit/>
          </a:bodyPr>
          <a:lstStyle>
            <a:lvl1pPr marL="0" indent="0">
              <a:buNone/>
              <a:defRPr sz="1700" b="1">
                <a:solidFill>
                  <a:schemeClr val="tx1"/>
                </a:solidFill>
              </a:defRPr>
            </a:lvl1pPr>
          </a:lstStyle>
          <a:p>
            <a:pPr lvl="0"/>
            <a:endParaRPr lang="en-IE" dirty="0"/>
          </a:p>
        </p:txBody>
      </p:sp>
      <p:sp>
        <p:nvSpPr>
          <p:cNvPr id="9" name="Content Placeholder 3"/>
          <p:cNvSpPr>
            <a:spLocks noGrp="1"/>
          </p:cNvSpPr>
          <p:nvPr>
            <p:ph sz="half" idx="14"/>
          </p:nvPr>
        </p:nvSpPr>
        <p:spPr>
          <a:xfrm>
            <a:off x="4629150" y="4285800"/>
            <a:ext cx="3886200" cy="1440000"/>
          </a:xfrm>
        </p:spPr>
        <p:txBody>
          <a:bodyPr>
            <a:normAutofit/>
          </a:bodyPr>
          <a:lstStyle>
            <a:lvl1pPr marL="0" indent="0">
              <a:buNone/>
              <a:defRPr sz="1700">
                <a:solidFill>
                  <a:schemeClr val="tx1"/>
                </a:solidFill>
              </a:defRPr>
            </a:lvl1pPr>
          </a:lstStyle>
          <a:p>
            <a:pPr lvl="0"/>
            <a:endParaRPr lang="en-IE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33329" y="6247247"/>
            <a:ext cx="1362671" cy="3806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15211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48FC11-587D-6145-BBB7-CFD62C11105C}" type="datetimeFigureOut">
              <a:rPr lang="en-US" smtClean="0"/>
              <a:t>2/22/2019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1BD290-CB30-3648-9672-80B6359ACDE5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133329" y="6230557"/>
            <a:ext cx="1362671" cy="41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515542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48FC11-587D-6145-BBB7-CFD62C11105C}" type="datetimeFigureOut">
              <a:rPr lang="en-US" smtClean="0"/>
              <a:t>2/22/2019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1BD290-CB30-3648-9672-80B6359ACDE5}" type="slidenum">
              <a:rPr lang="en-US" smtClean="0"/>
              <a:t>‹#›</a:t>
            </a:fld>
            <a:endParaRPr lang="en-US"/>
          </a:p>
        </p:txBody>
      </p:sp>
      <p:pic>
        <p:nvPicPr>
          <p:cNvPr id="5" name="Picture 4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133329" y="6230557"/>
            <a:ext cx="1362671" cy="41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064417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image" Target="../media/image1.jpeg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1" cstate="print">
            <a:lum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8000" y="648001"/>
            <a:ext cx="7848000" cy="76264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I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48000" y="1512000"/>
            <a:ext cx="78480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IE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42260" y="6254995"/>
            <a:ext cx="7869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bg2"/>
                </a:solidFill>
              </a:defRPr>
            </a:lvl1pPr>
          </a:lstStyle>
          <a:p>
            <a:fld id="{C348FC11-587D-6145-BBB7-CFD62C11105C}" type="datetimeFigureOut">
              <a:rPr lang="en-US" smtClean="0"/>
              <a:pPr/>
              <a:t>2/22/2019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117558" y="6254995"/>
            <a:ext cx="247379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bg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681038" y="6254995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bg2"/>
                </a:solidFill>
              </a:defRPr>
            </a:lvl1pPr>
          </a:lstStyle>
          <a:p>
            <a:fld id="{CD1BD290-CB30-3648-9672-80B6359ACDE5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4022313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85" r:id="rId1"/>
    <p:sldLayoutId id="2147483696" r:id="rId2"/>
    <p:sldLayoutId id="2147483686" r:id="rId3"/>
    <p:sldLayoutId id="2147483688" r:id="rId4"/>
    <p:sldLayoutId id="2147483697" r:id="rId5"/>
    <p:sldLayoutId id="2147483698" r:id="rId6"/>
    <p:sldLayoutId id="2147483699" r:id="rId7"/>
    <p:sldLayoutId id="2147483690" r:id="rId8"/>
    <p:sldLayoutId id="2147483691" r:id="rId9"/>
  </p:sldLayoutIdLst>
  <p:timing>
    <p:tnLst>
      <p:par>
        <p:cTn id="1" dur="indefinite" restart="never" nodeType="tmRoot"/>
      </p:par>
    </p:tnLst>
  </p:timing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400" b="1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Clr>
          <a:schemeClr val="accent3"/>
        </a:buClr>
        <a:buFont typeface="Arial" panose="020B0604020202020204" pitchFamily="34" charset="0"/>
        <a:buChar char="•"/>
        <a:defRPr sz="2500" kern="1200">
          <a:solidFill>
            <a:schemeClr val="bg2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Clr>
          <a:schemeClr val="accent3"/>
        </a:buClr>
        <a:buFont typeface="Arial" panose="020B0604020202020204" pitchFamily="34" charset="0"/>
        <a:buChar char="•"/>
        <a:defRPr sz="1700" kern="1200">
          <a:solidFill>
            <a:schemeClr val="bg2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Clr>
          <a:schemeClr val="accent3"/>
        </a:buClr>
        <a:buFont typeface="Arial" panose="020B0604020202020204" pitchFamily="34" charset="0"/>
        <a:buChar char="•"/>
        <a:defRPr sz="1400" kern="1200">
          <a:solidFill>
            <a:schemeClr val="bg2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Clr>
          <a:schemeClr val="accent3"/>
        </a:buClr>
        <a:buFont typeface="Arial" panose="020B0604020202020204" pitchFamily="34" charset="0"/>
        <a:buChar char="•"/>
        <a:defRPr sz="1400" kern="1200">
          <a:solidFill>
            <a:schemeClr val="bg2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Clr>
          <a:schemeClr val="accent3"/>
        </a:buClr>
        <a:buFont typeface="Arial" panose="020B0604020202020204" pitchFamily="34" charset="0"/>
        <a:buChar char="•"/>
        <a:defRPr sz="1400" kern="1200">
          <a:solidFill>
            <a:schemeClr val="bg2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049013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0955817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What we do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2704097" cy="2160000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chemeClr val="accent3"/>
                </a:solidFill>
              </a:rPr>
              <a:t>Mission: </a:t>
            </a:r>
            <a:r>
              <a:rPr lang="en-US" dirty="0" smtClean="0"/>
              <a:t>to support the development of the biopharma industry by providing world class research and training solutions in state-of-the-art facilities</a:t>
            </a:r>
          </a:p>
          <a:p>
            <a:endParaRPr lang="en-IE" dirty="0"/>
          </a:p>
        </p:txBody>
      </p:sp>
      <p:sp>
        <p:nvSpPr>
          <p:cNvPr id="9" name="Content Placeholder 8"/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r>
              <a:rPr lang="en-IE" dirty="0" smtClean="0"/>
              <a:t>Train and educate over 4,000 people annually to work in all areas of bioprocessing </a:t>
            </a:r>
          </a:p>
          <a:p>
            <a:r>
              <a:rPr lang="en-IE" dirty="0" smtClean="0"/>
              <a:t>Collaborate with industry on scientific research to drive biopharma innovation </a:t>
            </a:r>
          </a:p>
          <a:p>
            <a:r>
              <a:rPr lang="en-IE" dirty="0" smtClean="0"/>
              <a:t>Support major biopharma investment in Ireland </a:t>
            </a:r>
          </a:p>
          <a:p>
            <a:r>
              <a:rPr lang="en-IE" dirty="0" smtClean="0"/>
              <a:t>Provide a test bed for new technologies and processes </a:t>
            </a:r>
          </a:p>
          <a:p>
            <a:r>
              <a:rPr lang="en-IE" dirty="0" smtClean="0"/>
              <a:t>Work with the local bioprocessing sector to train, upskill and support job creation </a:t>
            </a:r>
          </a:p>
          <a:p>
            <a:endParaRPr lang="en-IE" dirty="0"/>
          </a:p>
        </p:txBody>
      </p:sp>
      <p:pic>
        <p:nvPicPr>
          <p:cNvPr id="14" name="Content Placeholder 13"/>
          <p:cNvPicPr>
            <a:picLocks noGrp="1" noChangeAspect="1"/>
          </p:cNvPicPr>
          <p:nvPr>
            <p:ph sz="half" idx="13"/>
          </p:nvPr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48000" y="4286250"/>
            <a:ext cx="3875874" cy="1476876"/>
          </a:xfrm>
        </p:spPr>
      </p:pic>
      <p:pic>
        <p:nvPicPr>
          <p:cNvPr id="15" name="Content Placeholder 14"/>
          <p:cNvPicPr>
            <a:picLocks noGrp="1" noChangeAspect="1"/>
          </p:cNvPicPr>
          <p:nvPr>
            <p:ph sz="half" idx="14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680285" y="4286250"/>
            <a:ext cx="3815716" cy="1488908"/>
          </a:xfrm>
        </p:spPr>
      </p:pic>
    </p:spTree>
    <p:extLst>
      <p:ext uri="{BB962C8B-B14F-4D97-AF65-F5344CB8AC3E}">
        <p14:creationId xmlns:p14="http://schemas.microsoft.com/office/powerpoint/2010/main" val="19060192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2909105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5743737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Content Placeholder 4"/>
          <p:cNvSpPr>
            <a:spLocks noGrp="1"/>
          </p:cNvSpPr>
          <p:nvPr>
            <p:ph sz="half" idx="13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Content Placeholder 5"/>
          <p:cNvSpPr>
            <a:spLocks noGrp="1"/>
          </p:cNvSpPr>
          <p:nvPr>
            <p:ph sz="half" idx="14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2136916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Content Placeholder 4"/>
          <p:cNvSpPr>
            <a:spLocks noGrp="1"/>
          </p:cNvSpPr>
          <p:nvPr>
            <p:ph sz="half" idx="13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Content Placeholder 5"/>
          <p:cNvSpPr>
            <a:spLocks noGrp="1"/>
          </p:cNvSpPr>
          <p:nvPr>
            <p:ph sz="half" idx="14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1647180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Content Placeholder 4"/>
          <p:cNvSpPr>
            <a:spLocks noGrp="1"/>
          </p:cNvSpPr>
          <p:nvPr>
            <p:ph sz="half" idx="13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Content Placeholder 5"/>
          <p:cNvSpPr>
            <a:spLocks noGrp="1"/>
          </p:cNvSpPr>
          <p:nvPr>
            <p:ph sz="half" idx="14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5986747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3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Content Placeholder 5"/>
          <p:cNvSpPr>
            <a:spLocks noGrp="1"/>
          </p:cNvSpPr>
          <p:nvPr>
            <p:ph sz="half" idx="14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2755160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040824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7459352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NIBRT_MasterTheme_2019">
  <a:themeElements>
    <a:clrScheme name="NIBRT_MasterColours_2019">
      <a:dk1>
        <a:sysClr val="windowText" lastClr="000000"/>
      </a:dk1>
      <a:lt1>
        <a:sysClr val="window" lastClr="FFFFFF"/>
      </a:lt1>
      <a:dk2>
        <a:srgbClr val="00638A"/>
      </a:dk2>
      <a:lt2>
        <a:srgbClr val="00B2E9"/>
      </a:lt2>
      <a:accent1>
        <a:srgbClr val="003854"/>
      </a:accent1>
      <a:accent2>
        <a:srgbClr val="ACD8F3"/>
      </a:accent2>
      <a:accent3>
        <a:srgbClr val="E45620"/>
      </a:accent3>
      <a:accent4>
        <a:srgbClr val="3397B9"/>
      </a:accent4>
      <a:accent5>
        <a:srgbClr val="17B2AE"/>
      </a:accent5>
      <a:accent6>
        <a:srgbClr val="BAD1DC"/>
      </a:accent6>
      <a:hlink>
        <a:srgbClr val="0563C1"/>
      </a:hlink>
      <a:folHlink>
        <a:srgbClr val="954F72"/>
      </a:folHlink>
    </a:clrScheme>
    <a:fontScheme name="NIBRT_MasterFonts_2019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NIBRT_MasterTheme_2019</Template>
  <TotalTime>125</TotalTime>
  <Words>38</Words>
  <Application>Microsoft Office PowerPoint</Application>
  <PresentationFormat>On-screen Show (4:3)</PresentationFormat>
  <Paragraphs>7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3" baseType="lpstr">
      <vt:lpstr>Arial</vt:lpstr>
      <vt:lpstr>NIBRT_MasterTheme_2019</vt:lpstr>
      <vt:lpstr>PowerPoint Presentation</vt:lpstr>
      <vt:lpstr>PowerPoint Presentation</vt:lpstr>
      <vt:lpstr>What we do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Sue Power</dc:creator>
  <cp:lastModifiedBy>Alison Quinn</cp:lastModifiedBy>
  <cp:revision>33</cp:revision>
  <dcterms:created xsi:type="dcterms:W3CDTF">2018-12-11T16:02:22Z</dcterms:created>
  <dcterms:modified xsi:type="dcterms:W3CDTF">2019-02-22T15:25:36Z</dcterms:modified>
</cp:coreProperties>
</file>